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85"/>
    <p:restoredTop sz="94628"/>
  </p:normalViewPr>
  <p:slideViewPr>
    <p:cSldViewPr snapToGrid="0" snapToObjects="1">
      <p:cViewPr>
        <p:scale>
          <a:sx n="80" d="100"/>
          <a:sy n="80" d="100"/>
        </p:scale>
        <p:origin x="-5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8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3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1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4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0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2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2E1C0-BC7C-BC40-8D1C-CCF96B1F7FF4}" type="datetimeFigureOut">
              <a:rPr lang="en-US" smtClean="0"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689A6-A765-F440-B980-1F24DDC7D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03621" y="1363579"/>
              <a:ext cx="51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 fs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03621" y="2197767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120 fs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03621" y="3016280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250 fs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3621" y="3845730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400 fs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03621" y="4691222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800 fs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03621" y="5381399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Pump only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1084656" y="3210376"/>
              <a:ext cx="57999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Counts in Volt with offset for each </a:t>
              </a:r>
              <a:r>
                <a:rPr lang="en-US" sz="2400" smtClean="0"/>
                <a:t>time delay</a:t>
              </a:r>
              <a:endParaRPr lang="en-US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24850" y="6361748"/>
              <a:ext cx="2542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Time-of-flight </a:t>
              </a:r>
              <a:r>
                <a:rPr lang="en-US" sz="2400" smtClean="0"/>
                <a:t>in µs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849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395664" y="0"/>
            <a:ext cx="9144000" cy="6858000"/>
            <a:chOff x="1395664" y="0"/>
            <a:chExt cx="9144000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0"/>
              <a:ext cx="9144000" cy="6858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40155" y="3468421"/>
              <a:ext cx="51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 fs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40155" y="4075329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120 fs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40155" y="4382780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250 fs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40155" y="4687487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400 fs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40155" y="4984813"/>
              <a:ext cx="745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800 fs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40155" y="5628274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Pump only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1084656" y="3210376"/>
              <a:ext cx="57999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Counts in Volt with offset for each </a:t>
              </a:r>
              <a:r>
                <a:rPr lang="en-US" sz="2400" smtClean="0"/>
                <a:t>time delay</a:t>
              </a:r>
              <a:endParaRPr lang="en-US" sz="24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24850" y="6361748"/>
              <a:ext cx="2542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Time-of-flight </a:t>
              </a:r>
              <a:r>
                <a:rPr lang="en-US" sz="2400" smtClean="0"/>
                <a:t>in µs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40155" y="3769250"/>
              <a:ext cx="62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60 fs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889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grpSp>
          <p:nvGrpSpPr>
            <p:cNvPr id="27" name="Group 26"/>
            <p:cNvGrpSpPr/>
            <p:nvPr/>
          </p:nvGrpSpPr>
          <p:grpSpPr>
            <a:xfrm>
              <a:off x="1524000" y="0"/>
              <a:ext cx="9144000" cy="6858000"/>
              <a:chOff x="1524000" y="0"/>
              <a:chExt cx="9144000" cy="685800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0" y="0"/>
                <a:ext cx="9144000" cy="6858000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970023" y="2088800"/>
                <a:ext cx="619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0 fs</a:t>
                </a:r>
                <a:endParaRPr lang="en-US" sz="24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70023" y="3457079"/>
                <a:ext cx="930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400 fs</a:t>
                </a:r>
                <a:endParaRPr lang="en-US" sz="24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70023" y="4825358"/>
                <a:ext cx="930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800 fs</a:t>
                </a:r>
                <a:endParaRPr lang="en-US" sz="2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6200000">
                <a:off x="-956320" y="3210376"/>
                <a:ext cx="57999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Counts in Volt with offset for each </a:t>
                </a:r>
                <a:r>
                  <a:rPr lang="en-US" sz="2400" smtClean="0"/>
                  <a:t>time delay</a:t>
                </a:r>
                <a:endParaRPr lang="en-US" sz="24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808808" y="6361748"/>
                <a:ext cx="2542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Time-of-flight </a:t>
                </a:r>
                <a:r>
                  <a:rPr lang="en-US" sz="2400" smtClean="0"/>
                  <a:t>in µs</a:t>
                </a:r>
                <a:endParaRPr lang="en-US" sz="2400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470976" y="1042737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He</a:t>
              </a:r>
              <a:r>
                <a:rPr lang="en-US" sz="2400" baseline="30000" dirty="0" smtClean="0"/>
                <a:t>+</a:t>
              </a:r>
              <a:endParaRPr lang="en-US" sz="2400" baseline="30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52673" y="1042736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He</a:t>
              </a:r>
              <a:r>
                <a:rPr lang="en-US" sz="2400" baseline="-25000" dirty="0" smtClean="0"/>
                <a:t>2</a:t>
              </a:r>
              <a:r>
                <a:rPr lang="en-US" sz="2400" baseline="30000" dirty="0" smtClean="0"/>
                <a:t>+</a:t>
              </a:r>
              <a:endParaRPr lang="en-US" sz="2400" baseline="30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90375" y="3272661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He</a:t>
              </a:r>
              <a:r>
                <a:rPr lang="en-US" sz="2400" baseline="-25000" dirty="0" smtClean="0"/>
                <a:t>3</a:t>
              </a:r>
              <a:r>
                <a:rPr lang="en-US" sz="2400" baseline="30000" dirty="0" smtClean="0"/>
                <a:t>+</a:t>
              </a:r>
              <a:endParaRPr lang="en-US" sz="24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453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085238" y="4253307"/>
              <a:ext cx="61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 fs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85238" y="4905568"/>
              <a:ext cx="9308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400 fs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85238" y="5518892"/>
              <a:ext cx="9308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800 fs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-956320" y="3210376"/>
              <a:ext cx="57999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Counts in Volt with offset for each </a:t>
              </a:r>
              <a:r>
                <a:rPr lang="en-US" sz="2400" smtClean="0"/>
                <a:t>time delay</a:t>
              </a:r>
              <a:endParaRPr lang="en-US" sz="24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08808" y="6361748"/>
              <a:ext cx="2542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Time-of-flight </a:t>
              </a:r>
              <a:r>
                <a:rPr lang="en-US" sz="2400" smtClean="0"/>
                <a:t>in µs</a:t>
              </a:r>
              <a:endParaRPr 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46820" y="811903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He</a:t>
              </a:r>
              <a:r>
                <a:rPr lang="en-US" sz="2400" baseline="30000" dirty="0" smtClean="0">
                  <a:solidFill>
                    <a:schemeClr val="accent2"/>
                  </a:solidFill>
                </a:rPr>
                <a:t>+</a:t>
              </a:r>
              <a:endParaRPr lang="en-US" sz="2400" baseline="30000" dirty="0">
                <a:solidFill>
                  <a:schemeClr val="accent2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47536" y="4121197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He</a:t>
              </a:r>
              <a:r>
                <a:rPr lang="en-US" sz="2400" baseline="-25000" dirty="0" smtClean="0">
                  <a:solidFill>
                    <a:schemeClr val="accent2"/>
                  </a:solidFill>
                </a:rPr>
                <a:t>2</a:t>
              </a:r>
              <a:r>
                <a:rPr lang="en-US" sz="2400" baseline="30000" dirty="0" smtClean="0">
                  <a:solidFill>
                    <a:schemeClr val="accent2"/>
                  </a:solidFill>
                </a:rPr>
                <a:t>+</a:t>
              </a:r>
              <a:endParaRPr lang="en-US" sz="2400" baseline="30000" dirty="0">
                <a:solidFill>
                  <a:schemeClr val="accent2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25173" y="4054558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2"/>
                  </a:solidFill>
                </a:rPr>
                <a:t>He</a:t>
              </a:r>
              <a:r>
                <a:rPr lang="en-US" sz="2400" baseline="30000" smtClean="0">
                  <a:solidFill>
                    <a:schemeClr val="accent2"/>
                  </a:solidFill>
                </a:rPr>
                <a:t>2+</a:t>
              </a:r>
              <a:endParaRPr lang="en-US" sz="2400" baseline="300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3304" y="3198167"/>
              <a:ext cx="27379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7030A0"/>
                  </a:solidFill>
                </a:rPr>
                <a:t>Xe</a:t>
              </a:r>
              <a:r>
                <a:rPr lang="en-US" sz="2400" dirty="0" smtClean="0">
                  <a:solidFill>
                    <a:srgbClr val="7030A0"/>
                  </a:solidFill>
                </a:rPr>
                <a:t> charge fragments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8071416" y="3659832"/>
              <a:ext cx="1008416" cy="85639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51503" y="3659832"/>
              <a:ext cx="580094" cy="824307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78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grpSp>
          <p:nvGrpSpPr>
            <p:cNvPr id="21" name="Group 20"/>
            <p:cNvGrpSpPr/>
            <p:nvPr/>
          </p:nvGrpSpPr>
          <p:grpSpPr>
            <a:xfrm>
              <a:off x="1524000" y="0"/>
              <a:ext cx="9144000" cy="6858000"/>
              <a:chOff x="1524000" y="0"/>
              <a:chExt cx="9144000" cy="685800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0" y="0"/>
                <a:ext cx="9144000" cy="68580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5770000" y="4269380"/>
                <a:ext cx="619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0 fs</a:t>
                </a:r>
                <a:endParaRPr lang="en-US" sz="24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770000" y="4874808"/>
                <a:ext cx="9308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800 fs</a:t>
                </a:r>
                <a:endParaRPr lang="en-US" sz="24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-956320" y="3210376"/>
                <a:ext cx="57999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Counts in Volt with offset for each </a:t>
                </a:r>
                <a:r>
                  <a:rPr lang="en-US" sz="2400" smtClean="0"/>
                  <a:t>time delay</a:t>
                </a:r>
                <a:endParaRPr lang="en-US" sz="24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808808" y="6361748"/>
                <a:ext cx="2542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Time-of-flight </a:t>
                </a:r>
                <a:r>
                  <a:rPr lang="en-US" sz="2400" smtClean="0"/>
                  <a:t>in µs</a:t>
                </a:r>
                <a:endParaRPr lang="en-US" sz="24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750335" y="684375"/>
                <a:ext cx="633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He</a:t>
                </a:r>
                <a:r>
                  <a:rPr lang="en-US" sz="2400" baseline="30000" dirty="0" smtClean="0">
                    <a:solidFill>
                      <a:schemeClr val="accent2"/>
                    </a:solidFill>
                  </a:rPr>
                  <a:t>+</a:t>
                </a:r>
                <a:endParaRPr lang="en-US" sz="2400" baseline="30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347536" y="3254925"/>
                <a:ext cx="737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He</a:t>
                </a:r>
                <a:r>
                  <a:rPr lang="en-US" sz="2400" baseline="-25000" dirty="0" smtClean="0">
                    <a:solidFill>
                      <a:schemeClr val="accent2"/>
                    </a:solidFill>
                  </a:rPr>
                  <a:t>2</a:t>
                </a:r>
                <a:r>
                  <a:rPr lang="en-US" sz="2400" baseline="30000" dirty="0" smtClean="0">
                    <a:solidFill>
                      <a:schemeClr val="accent2"/>
                    </a:solidFill>
                  </a:rPr>
                  <a:t>+</a:t>
                </a:r>
                <a:endParaRPr lang="en-US" sz="2400" baseline="30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341215" y="4134768"/>
                <a:ext cx="737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He</a:t>
                </a:r>
                <a:r>
                  <a:rPr lang="en-US" sz="2400" baseline="30000" dirty="0" smtClean="0">
                    <a:solidFill>
                      <a:schemeClr val="accent2"/>
                    </a:solidFill>
                  </a:rPr>
                  <a:t>2+</a:t>
                </a:r>
                <a:endParaRPr lang="en-US" sz="2400" baseline="30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593304" y="3198167"/>
                <a:ext cx="27379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7030A0"/>
                    </a:solidFill>
                  </a:rPr>
                  <a:t>Xe</a:t>
                </a:r>
                <a:r>
                  <a:rPr lang="en-US" sz="2400" dirty="0" smtClean="0">
                    <a:solidFill>
                      <a:srgbClr val="7030A0"/>
                    </a:solidFill>
                  </a:rPr>
                  <a:t> charge fragments</a:t>
                </a:r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8071416" y="3659832"/>
                <a:ext cx="1008416" cy="85639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7451503" y="3659832"/>
                <a:ext cx="580094" cy="824307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4716387" y="4666877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He</a:t>
              </a:r>
              <a:r>
                <a:rPr lang="en-US" sz="2400" baseline="-25000" dirty="0" smtClean="0">
                  <a:solidFill>
                    <a:schemeClr val="accent2"/>
                  </a:solidFill>
                </a:rPr>
                <a:t>3</a:t>
              </a:r>
              <a:r>
                <a:rPr lang="en-US" sz="2400" baseline="30000" dirty="0" smtClean="0">
                  <a:solidFill>
                    <a:schemeClr val="accent2"/>
                  </a:solidFill>
                </a:rPr>
                <a:t>+</a:t>
              </a:r>
              <a:endParaRPr lang="en-US" sz="2400" baseline="300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30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128</Words>
  <Application>Microsoft Macintosh PowerPoint</Application>
  <PresentationFormat>Widescreen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TU-Pseudonym 4960107250839587</dc:creator>
  <cp:lastModifiedBy>TU-Pseudonym 4960107250839587</cp:lastModifiedBy>
  <cp:revision>12</cp:revision>
  <dcterms:created xsi:type="dcterms:W3CDTF">2017-02-14T23:23:37Z</dcterms:created>
  <dcterms:modified xsi:type="dcterms:W3CDTF">2017-02-15T00:07:43Z</dcterms:modified>
</cp:coreProperties>
</file>